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2A1966-D3C1-5507-488C-0FC2ADB705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64AC76-5ABD-D400-9E23-22F895B9BE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529090-DBA2-EB37-08EB-088A9008E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DA065C-AC9F-84D4-0184-47548EE60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32DE18-FBE0-FC28-912B-A27228FC8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4098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9C648A-A09E-1269-BFC1-1E63C7CC5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7F245CB-EAAC-2057-5F65-AE3F169683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AA9B08-195F-70B1-7E67-E71B8D98B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FDE314-39AB-2C15-6220-6AE78FC38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96E73D-08BF-5EC4-C2B1-9D9A2EFFA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8697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5BED988-2AD5-DAB1-93CA-2E938F732A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82BF581-BF16-58D7-2785-E7FFB3DBFE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F68FC1-715C-B83B-225C-B0C439C3A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0B6E9EE-1F2C-8DDD-4277-B596FB6D6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F87F76-183F-710F-F5DF-1370D9F1E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3315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FB8DE1-D29D-B7C5-3048-3647C79E0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48357B-F220-D243-3CE9-19108DF88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2D2670-6846-C41A-547E-A48173418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46C70E-92A9-F29E-E86C-FC79F76E8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FF49DA-1CBB-00E8-0D51-445973F54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7738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340B05-19E3-541A-9D30-150C5A987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C7209DB-E7C3-5873-D234-2EAA5F9DC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75DC99-2D87-8F26-04E0-1A30472D1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DF640C-EFD2-A626-B281-7576B69BC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720EE2-325B-453D-ACAE-1E1614C53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8638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606CCA-7321-AB38-4ADF-898ADE73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3D0027-DBF3-D026-45D4-C2CA9B984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C09BCB-55B0-EEBA-E139-2B8CBE4A1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DBE9DF7-654F-17E7-C71D-797F2E2E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030A58-1B5C-1602-E415-79A93D21E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2EDE0CC-73AF-0684-3AB1-33437CCD0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8794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5BA00A-205A-564F-1A64-3B2955D4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477121D-2251-0D31-4A70-85C2EC9C2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898CDDB-255B-3A80-6068-692BD3E179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EE43DC5-CE3F-9D76-4B1B-2D8F0F0E80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0574E32-BB21-1C1D-2DB6-6ADC76DFF2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A33BB23-7AFA-428F-3690-5ED194868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DA27C7A-005B-FD23-D066-99F15F4AE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F04BA6B-7865-A108-E929-ED4365DCF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7589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74E77B-2F31-3465-9103-5FF19CD1B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621927B-B838-CA2D-18AB-4CC596659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450CE70-05EF-F42F-8F45-8AB8CE4B1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71F4438-7B28-9649-053F-B4BEBA9C0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2845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1314A66-48B5-8ED9-7509-DD46D48A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AFC1FEF-F8D8-069C-FBA9-1630FF737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D521699-1B42-24D9-BC0F-2EDEA6A0F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99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8F1D97-8223-E39C-0E9F-7492CB7D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B0B4DF-1244-43EF-4798-D5E09E64A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90DB206-F2F7-9127-CD5A-F1A5C61B5A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1E90AB6-EC13-FA6A-F6E0-5BA96BEA3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565E58-8CFF-EDA9-1388-71CBAEA04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9E7CE35-4BE8-C32E-D288-36771CF57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536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F4EC05-16D2-3CE0-A882-14D6FD358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182750C-7F4F-BDE3-CECC-6DB71C41B4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97EFA1B-4AAA-403A-EEB3-1A92EF2C0C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D066AF4-2098-76CF-4713-02C67D524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F83CAF4-13C4-D6FD-337B-7E7DCFDD7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4C5E1CA-87F7-418F-C10E-9645CD58F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2488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77B9CE1-C1E8-41F4-B21C-D8C5CBE69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BB11A4-B9EE-E98E-CF96-D2ED77EEC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C90688-D30B-C98F-008F-B4FA19B16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9C588D-C85C-4C1A-8D3F-95E49F29630C}" type="datetimeFigureOut">
              <a:rPr lang="es-ES" smtClean="0"/>
              <a:t>02/09/2024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C16E58C-B93D-1C52-AE29-7B7A431A9A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E6FF4E5-DA7C-E96B-B1C2-BFC4C7BB49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A2F9D1-48B2-40A8-93C7-415FB289BD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6568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ídeo 4" descr="Pelota de tenis rebotando">
            <a:extLst>
              <a:ext uri="{FF2B5EF4-FFF2-40B4-BE49-F238E27FC236}">
                <a16:creationId xmlns:a16="http://schemas.microsoft.com/office/drawing/2014/main" id="{D89F3930-3A9D-A66E-B8F5-DA91DD4606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D4DF89-D9C0-D971-430B-0051826B0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C" sz="5200">
                <a:solidFill>
                  <a:srgbClr val="FFFFFF"/>
                </a:solidFill>
              </a:rPr>
              <a:t>Juego</a:t>
            </a:r>
            <a:r>
              <a:rPr lang="en-US" sz="5200">
                <a:solidFill>
                  <a:srgbClr val="FFFFFF"/>
                </a:solidFill>
              </a:rPr>
              <a:t> pong </a:t>
            </a:r>
            <a:r>
              <a:rPr lang="es-EC" sz="5200">
                <a:solidFill>
                  <a:srgbClr val="FFFFFF"/>
                </a:solidFill>
              </a:rPr>
              <a:t>hecho</a:t>
            </a:r>
            <a:r>
              <a:rPr lang="en-US" sz="5200">
                <a:solidFill>
                  <a:srgbClr val="FFFFFF"/>
                </a:solidFill>
              </a:rPr>
              <a:t> en python</a:t>
            </a:r>
            <a:endParaRPr lang="es-ES" sz="520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80F9546-B884-4084-36C3-F46A56A17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Lógica de programación </a:t>
            </a:r>
          </a:p>
          <a:p>
            <a:r>
              <a:rPr lang="es-ES">
                <a:solidFill>
                  <a:srgbClr val="FFFFFF"/>
                </a:solidFill>
              </a:rPr>
              <a:t>David Alexander Diaz Grijalva</a:t>
            </a:r>
          </a:p>
        </p:txBody>
      </p:sp>
    </p:spTree>
    <p:extLst>
      <p:ext uri="{BB962C8B-B14F-4D97-AF65-F5344CB8AC3E}">
        <p14:creationId xmlns:p14="http://schemas.microsoft.com/office/powerpoint/2010/main" val="2006175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1EF7465-C0FB-B165-DE9C-38DCB1947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s-EC" sz="4000"/>
              <a:t>Objetivo del Proyecto</a:t>
            </a:r>
          </a:p>
        </p:txBody>
      </p:sp>
      <p:sp>
        <p:nvSpPr>
          <p:cNvPr id="29" name="Marcador de contenido 2">
            <a:extLst>
              <a:ext uri="{FF2B5EF4-FFF2-40B4-BE49-F238E27FC236}">
                <a16:creationId xmlns:a16="http://schemas.microsoft.com/office/drawing/2014/main" id="{F7C4FF93-0E1D-F24A-01E9-7802A2A25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ES" sz="1900"/>
              <a:t>Desarrollar un juego de Pong en Python utilizando Pygame, implementando características como control de música, pantalla de inicio y finalización del juego.</a:t>
            </a:r>
          </a:p>
          <a:p>
            <a:pPr marL="0" indent="0">
              <a:buNone/>
            </a:pPr>
            <a:r>
              <a:rPr lang="es-ES" sz="1900" b="1"/>
              <a:t>Descripción del Proyecto</a:t>
            </a:r>
          </a:p>
          <a:p>
            <a:pPr marL="0" indent="0">
              <a:buNone/>
            </a:pPr>
            <a:r>
              <a:rPr lang="es-ES" sz="1900"/>
              <a:t>El juego de Pong es un clásico juego de arcade en el que dos jugadores controlan paletas para golpear una pelota de un lado a otro. Este proyecto incluye una implementación básica del juego con una paleta controlada por el usuario y otra controlada por una IA simple.</a:t>
            </a:r>
            <a:endParaRPr lang="es-EC" sz="1900"/>
          </a:p>
        </p:txBody>
      </p:sp>
      <p:pic>
        <p:nvPicPr>
          <p:cNvPr id="5" name="Picture 4" descr="Una pila de dados en un papel">
            <a:extLst>
              <a:ext uri="{FF2B5EF4-FFF2-40B4-BE49-F238E27FC236}">
                <a16:creationId xmlns:a16="http://schemas.microsoft.com/office/drawing/2014/main" id="{F3F9E6F4-E769-B8A5-F5F1-D4FB96CE0F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01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410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943FB7-C4FC-6483-BAA7-20EDEE53C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es-EC">
                <a:solidFill>
                  <a:schemeClr val="bg1"/>
                </a:solidFill>
              </a:rPr>
              <a:t>Estructura del Código</a:t>
            </a: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73F2F5B4-2BB3-03A9-DC3D-021184714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800">
                <a:solidFill>
                  <a:schemeClr val="bg1"/>
                </a:solidFill>
              </a:rPr>
              <a:t>- `main.py`: Archivo principal que contiene la lógica del juego.</a:t>
            </a:r>
          </a:p>
          <a:p>
            <a:pPr marL="0" indent="0">
              <a:buNone/>
            </a:pPr>
            <a:r>
              <a:rPr lang="es-ES" sz="1800">
                <a:solidFill>
                  <a:schemeClr val="bg1"/>
                </a:solidFill>
              </a:rPr>
              <a:t>- `recursos/`: Directorio que contiene las imágenes y la música del juego.</a:t>
            </a:r>
          </a:p>
          <a:p>
            <a:pPr marL="0" indent="0">
              <a:buNone/>
            </a:pPr>
            <a:r>
              <a:rPr lang="es-ES" sz="1800">
                <a:solidFill>
                  <a:schemeClr val="bg1"/>
                </a:solidFill>
              </a:rPr>
              <a:t> - `pelotaFinal.png`: Imagen de la pelota.</a:t>
            </a:r>
          </a:p>
          <a:p>
            <a:pPr marL="0" indent="0">
              <a:buNone/>
            </a:pPr>
            <a:r>
              <a:rPr lang="es-ES" sz="1800">
                <a:solidFill>
                  <a:schemeClr val="bg1"/>
                </a:solidFill>
              </a:rPr>
              <a:t> - `paleta azulF.png`: Imagen de la paleta del usuario.</a:t>
            </a:r>
          </a:p>
          <a:p>
            <a:pPr marL="0" indent="0">
              <a:buNone/>
            </a:pPr>
            <a:r>
              <a:rPr lang="es-ES" sz="1800">
                <a:solidFill>
                  <a:schemeClr val="bg1"/>
                </a:solidFill>
              </a:rPr>
              <a:t>- `paleta rojaF.png`: Imagen de la paleta de la IA.</a:t>
            </a:r>
          </a:p>
          <a:p>
            <a:pPr marL="0" indent="0">
              <a:buNone/>
            </a:pPr>
            <a:r>
              <a:rPr lang="es-ES" sz="1800">
                <a:solidFill>
                  <a:schemeClr val="bg1"/>
                </a:solidFill>
              </a:rPr>
              <a:t>   - `miau5.png`: Imagen de fondo.</a:t>
            </a:r>
          </a:p>
          <a:p>
            <a:pPr marL="0" indent="0">
              <a:buNone/>
            </a:pPr>
            <a:r>
              <a:rPr lang="es-ES" sz="1800">
                <a:solidFill>
                  <a:schemeClr val="bg1"/>
                </a:solidFill>
              </a:rPr>
              <a:t>   - `pong-pong-193380.mp3`: Música de fondo.</a:t>
            </a:r>
          </a:p>
          <a:p>
            <a:pPr marL="0" indent="0">
              <a:buNone/>
            </a:pPr>
            <a:r>
              <a:rPr lang="es-ES" sz="1800">
                <a:solidFill>
                  <a:schemeClr val="bg1"/>
                </a:solidFill>
              </a:rPr>
              <a:t>    - `PixelSport-nRVRV.ttf`: Fuente utilizada en el juego.</a:t>
            </a:r>
            <a:endParaRPr lang="es-EC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167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62BF88A6-BF73-44F7-F19E-BA7BCFA362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02" b="7073"/>
          <a:stretch/>
        </p:blipFill>
        <p:spPr>
          <a:xfrm>
            <a:off x="811818" y="457200"/>
            <a:ext cx="10568363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693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D7CDFD08-A87D-CD53-7AD4-4798B8FE2B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5" b="3877"/>
          <a:stretch/>
        </p:blipFill>
        <p:spPr>
          <a:xfrm>
            <a:off x="2833485" y="643467"/>
            <a:ext cx="652502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1592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203</Words>
  <Application>Microsoft Office PowerPoint</Application>
  <PresentationFormat>Panorámica</PresentationFormat>
  <Paragraphs>16</Paragraphs>
  <Slides>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Tema de Office</vt:lpstr>
      <vt:lpstr>Juego pong hecho en python</vt:lpstr>
      <vt:lpstr>Objetivo del Proyecto</vt:lpstr>
      <vt:lpstr>Estructura del Código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DIAZ GRIJALVA DAVID</dc:creator>
  <cp:lastModifiedBy>DIAZ GRIJALVA DAVID</cp:lastModifiedBy>
  <cp:revision>1</cp:revision>
  <dcterms:created xsi:type="dcterms:W3CDTF">2024-09-02T05:41:07Z</dcterms:created>
  <dcterms:modified xsi:type="dcterms:W3CDTF">2024-09-02T07:11:36Z</dcterms:modified>
</cp:coreProperties>
</file>

<file path=docProps/thumbnail.jpeg>
</file>